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png"/><Relationship Id="rId16" Type="http://schemas.openxmlformats.org/officeDocument/2006/relationships/image" Target="../media/image166.png"/><Relationship Id="rId17" Type="http://schemas.openxmlformats.org/officeDocument/2006/relationships/image" Target="../media/image167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20" Type="http://schemas.openxmlformats.org/officeDocument/2006/relationships/image" Target="../media/image170.png"/><Relationship Id="rId21" Type="http://schemas.openxmlformats.org/officeDocument/2006/relationships/image" Target="../media/image171.png"/><Relationship Id="rId22" Type="http://schemas.openxmlformats.org/officeDocument/2006/relationships/image" Target="../media/image172.png"/><Relationship Id="rId23" Type="http://schemas.openxmlformats.org/officeDocument/2006/relationships/image" Target="../media/image173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Relationship Id="rId17" Type="http://schemas.openxmlformats.org/officeDocument/2006/relationships/image" Target="../media/image195.png"/><Relationship Id="rId18" Type="http://schemas.openxmlformats.org/officeDocument/2006/relationships/image" Target="../media/image196.png"/><Relationship Id="rId19" Type="http://schemas.openxmlformats.org/officeDocument/2006/relationships/image" Target="../media/image197.png"/><Relationship Id="rId20" Type="http://schemas.openxmlformats.org/officeDocument/2006/relationships/image" Target="../media/image19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201.png"/><Relationship Id="rId24" Type="http://schemas.openxmlformats.org/officeDocument/2006/relationships/image" Target="../media/image202.png"/><Relationship Id="rId25" Type="http://schemas.openxmlformats.org/officeDocument/2006/relationships/image" Target="../media/image203.png"/><Relationship Id="rId26" Type="http://schemas.openxmlformats.org/officeDocument/2006/relationships/image" Target="../media/image204.png"/><Relationship Id="rId27" Type="http://schemas.openxmlformats.org/officeDocument/2006/relationships/image" Target="../media/image205.png"/><Relationship Id="rId28" Type="http://schemas.openxmlformats.org/officeDocument/2006/relationships/image" Target="../media/image206.png"/><Relationship Id="rId29" Type="http://schemas.openxmlformats.org/officeDocument/2006/relationships/image" Target="../media/image20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20" Type="http://schemas.openxmlformats.org/officeDocument/2006/relationships/image" Target="../media/image226.png"/><Relationship Id="rId21" Type="http://schemas.openxmlformats.org/officeDocument/2006/relationships/image" Target="../media/image227.png"/><Relationship Id="rId22" Type="http://schemas.openxmlformats.org/officeDocument/2006/relationships/image" Target="../media/image228.png"/><Relationship Id="rId23" Type="http://schemas.openxmlformats.org/officeDocument/2006/relationships/image" Target="../media/image229.png"/><Relationship Id="rId24" Type="http://schemas.openxmlformats.org/officeDocument/2006/relationships/image" Target="../media/image230.png"/><Relationship Id="rId25" Type="http://schemas.openxmlformats.org/officeDocument/2006/relationships/image" Target="../media/image231.png"/><Relationship Id="rId26" Type="http://schemas.openxmlformats.org/officeDocument/2006/relationships/image" Target="../media/image232.png"/><Relationship Id="rId27" Type="http://schemas.openxmlformats.org/officeDocument/2006/relationships/image" Target="../media/image233.png"/><Relationship Id="rId28" Type="http://schemas.openxmlformats.org/officeDocument/2006/relationships/image" Target="../media/image234.png"/><Relationship Id="rId29" Type="http://schemas.openxmlformats.org/officeDocument/2006/relationships/image" Target="../media/image235.png"/><Relationship Id="rId30" Type="http://schemas.openxmlformats.org/officeDocument/2006/relationships/image" Target="../media/image236.png"/><Relationship Id="rId31" Type="http://schemas.openxmlformats.org/officeDocument/2006/relationships/image" Target="../media/image23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55.png"/><Relationship Id="rId20" Type="http://schemas.openxmlformats.org/officeDocument/2006/relationships/image" Target="../media/image256.png"/><Relationship Id="rId21" Type="http://schemas.openxmlformats.org/officeDocument/2006/relationships/image" Target="../media/image257.png"/><Relationship Id="rId22" Type="http://schemas.openxmlformats.org/officeDocument/2006/relationships/image" Target="../media/image258.png"/><Relationship Id="rId23" Type="http://schemas.openxmlformats.org/officeDocument/2006/relationships/image" Target="../media/image259.png"/><Relationship Id="rId24" Type="http://schemas.openxmlformats.org/officeDocument/2006/relationships/image" Target="../media/image260.png"/><Relationship Id="rId25" Type="http://schemas.openxmlformats.org/officeDocument/2006/relationships/image" Target="../media/image261.png"/><Relationship Id="rId26" Type="http://schemas.openxmlformats.org/officeDocument/2006/relationships/image" Target="../media/image262.png"/><Relationship Id="rId27" Type="http://schemas.openxmlformats.org/officeDocument/2006/relationships/image" Target="../media/image263.png"/><Relationship Id="rId28" Type="http://schemas.openxmlformats.org/officeDocument/2006/relationships/image" Target="../media/image264.png"/><Relationship Id="rId29" Type="http://schemas.openxmlformats.org/officeDocument/2006/relationships/image" Target="../media/image265.png"/><Relationship Id="rId30" Type="http://schemas.openxmlformats.org/officeDocument/2006/relationships/image" Target="../media/image26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Relationship Id="rId17" Type="http://schemas.openxmlformats.org/officeDocument/2006/relationships/image" Target="../media/image287.png"/><Relationship Id="rId18" Type="http://schemas.openxmlformats.org/officeDocument/2006/relationships/image" Target="../media/image288.png"/><Relationship Id="rId19" Type="http://schemas.openxmlformats.org/officeDocument/2006/relationships/image" Target="../media/image289.png"/><Relationship Id="rId20" Type="http://schemas.openxmlformats.org/officeDocument/2006/relationships/image" Target="../media/image290.png"/><Relationship Id="rId21" Type="http://schemas.openxmlformats.org/officeDocument/2006/relationships/image" Target="../media/image291.png"/><Relationship Id="rId22" Type="http://schemas.openxmlformats.org/officeDocument/2006/relationships/image" Target="../media/image292.png"/><Relationship Id="rId23" Type="http://schemas.openxmlformats.org/officeDocument/2006/relationships/image" Target="../media/image293.png"/><Relationship Id="rId24" Type="http://schemas.openxmlformats.org/officeDocument/2006/relationships/image" Target="../media/image294.png"/><Relationship Id="rId25" Type="http://schemas.openxmlformats.org/officeDocument/2006/relationships/image" Target="../media/image295.png"/><Relationship Id="rId26" Type="http://schemas.openxmlformats.org/officeDocument/2006/relationships/image" Target="../media/image296.png"/><Relationship Id="rId27" Type="http://schemas.openxmlformats.org/officeDocument/2006/relationships/image" Target="../media/image297.png"/><Relationship Id="rId28" Type="http://schemas.openxmlformats.org/officeDocument/2006/relationships/image" Target="../media/image298.png"/><Relationship Id="rId29" Type="http://schemas.openxmlformats.org/officeDocument/2006/relationships/image" Target="../media/image299.png"/><Relationship Id="rId30" Type="http://schemas.openxmlformats.org/officeDocument/2006/relationships/image" Target="../media/image30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Relationship Id="rId18" Type="http://schemas.openxmlformats.org/officeDocument/2006/relationships/image" Target="../media/image317.png"/><Relationship Id="rId19" Type="http://schemas.openxmlformats.org/officeDocument/2006/relationships/image" Target="../media/image318.png"/><Relationship Id="rId20" Type="http://schemas.openxmlformats.org/officeDocument/2006/relationships/image" Target="../media/image319.png"/><Relationship Id="rId21" Type="http://schemas.openxmlformats.org/officeDocument/2006/relationships/image" Target="../media/image320.png"/><Relationship Id="rId22" Type="http://schemas.openxmlformats.org/officeDocument/2006/relationships/image" Target="../media/image321.png"/><Relationship Id="rId23" Type="http://schemas.openxmlformats.org/officeDocument/2006/relationships/image" Target="../media/image322.png"/><Relationship Id="rId24" Type="http://schemas.openxmlformats.org/officeDocument/2006/relationships/image" Target="../media/image323.png"/><Relationship Id="rId25" Type="http://schemas.openxmlformats.org/officeDocument/2006/relationships/image" Target="../media/image324.png"/><Relationship Id="rId26" Type="http://schemas.openxmlformats.org/officeDocument/2006/relationships/image" Target="../media/image32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Relationship Id="rId16" Type="http://schemas.openxmlformats.org/officeDocument/2006/relationships/image" Target="../media/image340.png"/><Relationship Id="rId17" Type="http://schemas.openxmlformats.org/officeDocument/2006/relationships/image" Target="../media/image341.png"/><Relationship Id="rId18" Type="http://schemas.openxmlformats.org/officeDocument/2006/relationships/image" Target="../media/image342.png"/><Relationship Id="rId19" Type="http://schemas.openxmlformats.org/officeDocument/2006/relationships/image" Target="../media/image343.png"/><Relationship Id="rId20" Type="http://schemas.openxmlformats.org/officeDocument/2006/relationships/image" Target="../media/image344.png"/><Relationship Id="rId21" Type="http://schemas.openxmlformats.org/officeDocument/2006/relationships/image" Target="../media/image345.png"/><Relationship Id="rId22" Type="http://schemas.openxmlformats.org/officeDocument/2006/relationships/image" Target="../media/image346.png"/><Relationship Id="rId23" Type="http://schemas.openxmlformats.org/officeDocument/2006/relationships/image" Target="../media/image347.png"/><Relationship Id="rId24" Type="http://schemas.openxmlformats.org/officeDocument/2006/relationships/image" Target="../media/image348.png"/><Relationship Id="rId25" Type="http://schemas.openxmlformats.org/officeDocument/2006/relationships/image" Target="../media/image349.png"/><Relationship Id="rId26" Type="http://schemas.openxmlformats.org/officeDocument/2006/relationships/image" Target="../media/image350.png"/><Relationship Id="rId27" Type="http://schemas.openxmlformats.org/officeDocument/2006/relationships/image" Target="../media/image351.png"/><Relationship Id="rId28" Type="http://schemas.openxmlformats.org/officeDocument/2006/relationships/image" Target="../media/image352.png"/><Relationship Id="rId29" Type="http://schemas.openxmlformats.org/officeDocument/2006/relationships/image" Target="../media/image353.png"/><Relationship Id="rId30" Type="http://schemas.openxmlformats.org/officeDocument/2006/relationships/image" Target="../media/image354.png"/><Relationship Id="rId31" Type="http://schemas.openxmlformats.org/officeDocument/2006/relationships/image" Target="../media/image355.png"/><Relationship Id="rId32" Type="http://schemas.openxmlformats.org/officeDocument/2006/relationships/image" Target="../media/image356.png"/><Relationship Id="rId33" Type="http://schemas.openxmlformats.org/officeDocument/2006/relationships/image" Target="../media/image357.png"/><Relationship Id="rId34" Type="http://schemas.openxmlformats.org/officeDocument/2006/relationships/image" Target="../media/image358.png"/><Relationship Id="rId35" Type="http://schemas.openxmlformats.org/officeDocument/2006/relationships/image" Target="../media/image359.png"/><Relationship Id="rId36" Type="http://schemas.openxmlformats.org/officeDocument/2006/relationships/image" Target="../media/image36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367.png"/><Relationship Id="rId9" Type="http://schemas.openxmlformats.org/officeDocument/2006/relationships/image" Target="../media/image368.png"/><Relationship Id="rId10" Type="http://schemas.openxmlformats.org/officeDocument/2006/relationships/image" Target="../media/image369.png"/><Relationship Id="rId11" Type="http://schemas.openxmlformats.org/officeDocument/2006/relationships/image" Target="../media/image370.png"/><Relationship Id="rId12" Type="http://schemas.openxmlformats.org/officeDocument/2006/relationships/image" Target="../media/image371.png"/><Relationship Id="rId13" Type="http://schemas.openxmlformats.org/officeDocument/2006/relationships/image" Target="../media/image372.png"/><Relationship Id="rId14" Type="http://schemas.openxmlformats.org/officeDocument/2006/relationships/image" Target="../media/image373.png"/><Relationship Id="rId15" Type="http://schemas.openxmlformats.org/officeDocument/2006/relationships/image" Target="../media/image374.png"/><Relationship Id="rId16" Type="http://schemas.openxmlformats.org/officeDocument/2006/relationships/image" Target="../media/image375.png"/><Relationship Id="rId17" Type="http://schemas.openxmlformats.org/officeDocument/2006/relationships/image" Target="../media/image376.png"/><Relationship Id="rId18" Type="http://schemas.openxmlformats.org/officeDocument/2006/relationships/image" Target="../media/image377.png"/><Relationship Id="rId19" Type="http://schemas.openxmlformats.org/officeDocument/2006/relationships/image" Target="../media/image378.png"/><Relationship Id="rId20" Type="http://schemas.openxmlformats.org/officeDocument/2006/relationships/image" Target="../media/image379.png"/><Relationship Id="rId21" Type="http://schemas.openxmlformats.org/officeDocument/2006/relationships/image" Target="../media/image380.png"/><Relationship Id="rId22" Type="http://schemas.openxmlformats.org/officeDocument/2006/relationships/image" Target="../media/image381.png"/><Relationship Id="rId23" Type="http://schemas.openxmlformats.org/officeDocument/2006/relationships/image" Target="../media/image382.png"/><Relationship Id="rId24" Type="http://schemas.openxmlformats.org/officeDocument/2006/relationships/image" Target="../media/image383.png"/><Relationship Id="rId25" Type="http://schemas.openxmlformats.org/officeDocument/2006/relationships/image" Target="../media/image384.png"/><Relationship Id="rId26" Type="http://schemas.openxmlformats.org/officeDocument/2006/relationships/image" Target="../media/image385.png"/><Relationship Id="rId27" Type="http://schemas.openxmlformats.org/officeDocument/2006/relationships/image" Target="../media/image386.png"/><Relationship Id="rId28" Type="http://schemas.openxmlformats.org/officeDocument/2006/relationships/image" Target="../media/image38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Relationship Id="rId15" Type="http://schemas.openxmlformats.org/officeDocument/2006/relationships/image" Target="../media/image406.png"/><Relationship Id="rId16" Type="http://schemas.openxmlformats.org/officeDocument/2006/relationships/image" Target="../media/image407.png"/><Relationship Id="rId17" Type="http://schemas.openxmlformats.org/officeDocument/2006/relationships/image" Target="../media/image408.png"/><Relationship Id="rId18" Type="http://schemas.openxmlformats.org/officeDocument/2006/relationships/image" Target="../media/image409.png"/><Relationship Id="rId19" Type="http://schemas.openxmlformats.org/officeDocument/2006/relationships/image" Target="../media/image410.png"/><Relationship Id="rId20" Type="http://schemas.openxmlformats.org/officeDocument/2006/relationships/image" Target="../media/image411.png"/><Relationship Id="rId21" Type="http://schemas.openxmlformats.org/officeDocument/2006/relationships/image" Target="../media/image412.png"/><Relationship Id="rId22" Type="http://schemas.openxmlformats.org/officeDocument/2006/relationships/image" Target="../media/image413.png"/><Relationship Id="rId23" Type="http://schemas.openxmlformats.org/officeDocument/2006/relationships/image" Target="../media/image414.png"/><Relationship Id="rId24" Type="http://schemas.openxmlformats.org/officeDocument/2006/relationships/image" Target="../media/image415.png"/><Relationship Id="rId25" Type="http://schemas.openxmlformats.org/officeDocument/2006/relationships/image" Target="../media/image416.png"/><Relationship Id="rId26" Type="http://schemas.openxmlformats.org/officeDocument/2006/relationships/image" Target="../media/image417.png"/><Relationship Id="rId27" Type="http://schemas.openxmlformats.org/officeDocument/2006/relationships/image" Target="../media/image418.png"/><Relationship Id="rId28" Type="http://schemas.openxmlformats.org/officeDocument/2006/relationships/image" Target="../media/image419.png"/><Relationship Id="rId29" Type="http://schemas.openxmlformats.org/officeDocument/2006/relationships/image" Target="../media/image420.png"/><Relationship Id="rId30" Type="http://schemas.openxmlformats.org/officeDocument/2006/relationships/image" Target="../media/image421.png"/><Relationship Id="rId31" Type="http://schemas.openxmlformats.org/officeDocument/2006/relationships/image" Target="../media/image422.png"/><Relationship Id="rId32" Type="http://schemas.openxmlformats.org/officeDocument/2006/relationships/image" Target="../media/image423.png"/><Relationship Id="rId33" Type="http://schemas.openxmlformats.org/officeDocument/2006/relationships/image" Target="../media/image424.png"/><Relationship Id="rId34" Type="http://schemas.openxmlformats.org/officeDocument/2006/relationships/image" Target="../media/image425.png"/><Relationship Id="rId35" Type="http://schemas.openxmlformats.org/officeDocument/2006/relationships/image" Target="../media/image426.png"/><Relationship Id="rId36" Type="http://schemas.openxmlformats.org/officeDocument/2006/relationships/image" Target="../media/image427.png"/><Relationship Id="rId37" Type="http://schemas.openxmlformats.org/officeDocument/2006/relationships/image" Target="../media/image428.png"/><Relationship Id="rId38" Type="http://schemas.openxmlformats.org/officeDocument/2006/relationships/image" Target="../media/image429.png"/><Relationship Id="rId39" Type="http://schemas.openxmlformats.org/officeDocument/2006/relationships/image" Target="../media/image430.png"/><Relationship Id="rId40" Type="http://schemas.openxmlformats.org/officeDocument/2006/relationships/image" Target="../media/image431.png"/><Relationship Id="rId41" Type="http://schemas.openxmlformats.org/officeDocument/2006/relationships/image" Target="../media/image43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Relationship Id="rId29" Type="http://schemas.openxmlformats.org/officeDocument/2006/relationships/image" Target="../media/image6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Relationship Id="rId21" Type="http://schemas.openxmlformats.org/officeDocument/2006/relationships/image" Target="../media/image94.png"/><Relationship Id="rId22" Type="http://schemas.openxmlformats.org/officeDocument/2006/relationships/image" Target="../media/image95.png"/><Relationship Id="rId23" Type="http://schemas.openxmlformats.org/officeDocument/2006/relationships/image" Target="../media/image96.png"/><Relationship Id="rId24" Type="http://schemas.openxmlformats.org/officeDocument/2006/relationships/image" Target="../media/image97.png"/><Relationship Id="rId25" Type="http://schemas.openxmlformats.org/officeDocument/2006/relationships/image" Target="../media/image98.png"/><Relationship Id="rId26" Type="http://schemas.openxmlformats.org/officeDocument/2006/relationships/image" Target="../media/image99.png"/><Relationship Id="rId27" Type="http://schemas.openxmlformats.org/officeDocument/2006/relationships/image" Target="../media/image100.png"/><Relationship Id="rId28" Type="http://schemas.openxmlformats.org/officeDocument/2006/relationships/image" Target="../media/image101.png"/><Relationship Id="rId29" Type="http://schemas.openxmlformats.org/officeDocument/2006/relationships/image" Target="../media/image102.png"/><Relationship Id="rId30" Type="http://schemas.openxmlformats.org/officeDocument/2006/relationships/image" Target="../media/image103.png"/><Relationship Id="rId31" Type="http://schemas.openxmlformats.org/officeDocument/2006/relationships/image" Target="../media/image104.png"/><Relationship Id="rId32" Type="http://schemas.openxmlformats.org/officeDocument/2006/relationships/image" Target="../media/image105.png"/><Relationship Id="rId33" Type="http://schemas.openxmlformats.org/officeDocument/2006/relationships/image" Target="../media/image10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15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263" y="218615"/>
            <a:ext cx="22663578" cy="119586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7834" y="7026916"/>
            <a:ext cx="6395032" cy="1472573"/>
            <a:chOff x="5947834" y="7026916"/>
            <a:chExt cx="6395032" cy="14725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7834" y="7026916"/>
              <a:ext cx="6395032" cy="1472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0338" y="7166109"/>
            <a:ext cx="6801194" cy="1240407"/>
            <a:chOff x="6080338" y="7166109"/>
            <a:chExt cx="6801194" cy="12404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0338" y="7166109"/>
              <a:ext cx="6801194" cy="1240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8896" y="4075663"/>
            <a:ext cx="9272908" cy="4126603"/>
            <a:chOff x="4508896" y="4075663"/>
            <a:chExt cx="9272908" cy="41266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">
              <a:off x="4508896" y="4075663"/>
              <a:ext cx="9272908" cy="41266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778" y="717706"/>
            <a:ext cx="3014130" cy="7474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3521" y="1741016"/>
            <a:ext cx="7913144" cy="9309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39718" y="8420286"/>
            <a:ext cx="1223789" cy="1588154"/>
            <a:chOff x="16739718" y="8420286"/>
            <a:chExt cx="1223789" cy="1588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82803" y="8363371"/>
              <a:ext cx="1447144" cy="63927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82803" y="8895548"/>
              <a:ext cx="1447144" cy="62975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82803" y="9426247"/>
              <a:ext cx="1428096" cy="639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98605" y="7907221"/>
            <a:ext cx="1859028" cy="592268"/>
            <a:chOff x="16098605" y="7907221"/>
            <a:chExt cx="1859028" cy="5922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45126" y="7946219"/>
              <a:ext cx="1449634" cy="57132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185340" y="7993957"/>
              <a:ext cx="418797" cy="418797"/>
              <a:chOff x="16185340" y="7993957"/>
              <a:chExt cx="418797" cy="418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2700000">
                <a:off x="16185340" y="7993957"/>
                <a:ext cx="418797" cy="4187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2736" y="7187038"/>
            <a:ext cx="2690121" cy="1803324"/>
            <a:chOff x="15012736" y="7187038"/>
            <a:chExt cx="2690121" cy="1803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12736" y="7187038"/>
              <a:ext cx="2690121" cy="1803324"/>
              <a:chOff x="15012736" y="7187038"/>
              <a:chExt cx="2690121" cy="18033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67676" y="6285376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12736" y="7187038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3334" y="8000011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12736" y="1695953"/>
            <a:ext cx="2690121" cy="1803324"/>
            <a:chOff x="15012736" y="1695953"/>
            <a:chExt cx="2690121" cy="18033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12736" y="1695953"/>
              <a:ext cx="2690121" cy="1803324"/>
              <a:chOff x="15012736" y="1695953"/>
              <a:chExt cx="2690121" cy="18033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67676" y="794292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12736" y="169595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3334" y="2196677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2736" y="5840713"/>
            <a:ext cx="2690121" cy="1803324"/>
            <a:chOff x="15012736" y="5840713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12736" y="5840713"/>
              <a:ext cx="2690121" cy="1803324"/>
              <a:chOff x="15012736" y="5840713"/>
              <a:chExt cx="2690121" cy="18033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67676" y="4939051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12736" y="584071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3334" y="6653687"/>
              <a:ext cx="2292186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2736" y="3111190"/>
            <a:ext cx="2690121" cy="1803324"/>
            <a:chOff x="15012736" y="3111190"/>
            <a:chExt cx="2690121" cy="18033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12736" y="3111190"/>
              <a:ext cx="2690121" cy="1803324"/>
              <a:chOff x="15012736" y="3111190"/>
              <a:chExt cx="2690121" cy="18033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7676" y="220952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12736" y="311119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13334" y="3590830"/>
              <a:ext cx="2362110" cy="526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76546" y="4492787"/>
            <a:ext cx="2690121" cy="1769707"/>
            <a:chOff x="15176546" y="4492787"/>
            <a:chExt cx="2690121" cy="176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1485" y="3607933"/>
              <a:ext cx="5380242" cy="35394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6546" y="4492787"/>
              <a:ext cx="2690121" cy="176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4572" y="5156249"/>
            <a:ext cx="2220758" cy="526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0050" y="1227983"/>
            <a:ext cx="2411219" cy="10520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42857" y="2627859"/>
            <a:ext cx="6104762" cy="6425707"/>
            <a:chOff x="1542857" y="2627859"/>
            <a:chExt cx="6104762" cy="642570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42857" y="2627859"/>
              <a:ext cx="6098646" cy="3606180"/>
              <a:chOff x="1542857" y="2627859"/>
              <a:chExt cx="6098646" cy="360618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2857" y="2627859"/>
                <a:ext cx="6098646" cy="360618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42857" y="6663090"/>
              <a:ext cx="6098646" cy="2381727"/>
              <a:chOff x="1542857" y="6663090"/>
              <a:chExt cx="6098646" cy="238172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2857" y="6663090"/>
                <a:ext cx="6098646" cy="238172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42857" y="6234040"/>
              <a:ext cx="6098646" cy="521136"/>
              <a:chOff x="1542857" y="6234040"/>
              <a:chExt cx="6098646" cy="52113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42857" y="6234040"/>
                <a:ext cx="6098646" cy="52113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7647619" y="2627859"/>
            <a:ext cx="6219048" cy="6416838"/>
            <a:chOff x="7647619" y="2627859"/>
            <a:chExt cx="6219048" cy="641683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647619" y="2627859"/>
              <a:ext cx="6208746" cy="2545668"/>
              <a:chOff x="7647619" y="2627859"/>
              <a:chExt cx="6208746" cy="254566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47619" y="2627859"/>
                <a:ext cx="6208746" cy="254566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647619" y="5645534"/>
              <a:ext cx="6212176" cy="1438560"/>
              <a:chOff x="7647619" y="5645534"/>
              <a:chExt cx="6212176" cy="143856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47619" y="5645534"/>
                <a:ext cx="6212176" cy="143856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647619" y="7578031"/>
              <a:ext cx="6212176" cy="1466266"/>
              <a:chOff x="7647619" y="7578031"/>
              <a:chExt cx="6212176" cy="146626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647619" y="7578031"/>
                <a:ext cx="6212176" cy="146626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647619" y="7084095"/>
              <a:ext cx="6212176" cy="524287"/>
              <a:chOff x="7647619" y="7084095"/>
              <a:chExt cx="6212176" cy="52428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647619" y="7084095"/>
                <a:ext cx="6212176" cy="52428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647619" y="5173527"/>
              <a:ext cx="6212176" cy="524287"/>
              <a:chOff x="7647619" y="5173527"/>
              <a:chExt cx="6212176" cy="52428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647619" y="5173527"/>
                <a:ext cx="6212176" cy="524287"/>
              </a:xfrm>
              <a:prstGeom prst="rect">
                <a:avLst/>
              </a:prstGeom>
            </p:spPr>
          </p:pic>
        </p:grpSp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8229" y="9060077"/>
            <a:ext cx="7086302" cy="3065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2736" y="7187038"/>
            <a:ext cx="2690121" cy="1803324"/>
            <a:chOff x="15012736" y="7187038"/>
            <a:chExt cx="2690121" cy="1803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12736" y="7187038"/>
              <a:ext cx="2690121" cy="1803324"/>
              <a:chOff x="15012736" y="7187038"/>
              <a:chExt cx="2690121" cy="18033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67676" y="6285376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12736" y="7187038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3334" y="8000011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12736" y="1695953"/>
            <a:ext cx="2690121" cy="1803324"/>
            <a:chOff x="15012736" y="1695953"/>
            <a:chExt cx="2690121" cy="18033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12736" y="1695953"/>
              <a:ext cx="2690121" cy="1803324"/>
              <a:chOff x="15012736" y="1695953"/>
              <a:chExt cx="2690121" cy="18033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67676" y="794292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12736" y="169595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3334" y="2196677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2736" y="5840713"/>
            <a:ext cx="2690121" cy="1803324"/>
            <a:chOff x="15012736" y="5840713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12736" y="5840713"/>
              <a:ext cx="2690121" cy="1803324"/>
              <a:chOff x="15012736" y="5840713"/>
              <a:chExt cx="2690121" cy="18033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67676" y="4939051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12736" y="584071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3334" y="6653687"/>
              <a:ext cx="2292186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2736" y="3111190"/>
            <a:ext cx="2690121" cy="1803324"/>
            <a:chOff x="15012736" y="3111190"/>
            <a:chExt cx="2690121" cy="18033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12736" y="3111190"/>
              <a:ext cx="2690121" cy="1803324"/>
              <a:chOff x="15012736" y="3111190"/>
              <a:chExt cx="2690121" cy="18033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7676" y="220952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12736" y="311119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13334" y="3590830"/>
              <a:ext cx="2362110" cy="526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76546" y="4492787"/>
            <a:ext cx="2690121" cy="1769707"/>
            <a:chOff x="15176546" y="4492787"/>
            <a:chExt cx="2690121" cy="176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1485" y="3607933"/>
              <a:ext cx="5380242" cy="35394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6546" y="4492787"/>
              <a:ext cx="2690121" cy="176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4572" y="5156249"/>
            <a:ext cx="2220758" cy="526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8621" y="1256554"/>
            <a:ext cx="2740508" cy="8249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238095" y="5706295"/>
            <a:ext cx="6171429" cy="4593189"/>
            <a:chOff x="9238095" y="5706295"/>
            <a:chExt cx="6171429" cy="459318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38095" y="5706295"/>
              <a:ext cx="6171429" cy="45931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5286" y="2088426"/>
            <a:ext cx="12708632" cy="2147321"/>
            <a:chOff x="1255286" y="2088426"/>
            <a:chExt cx="12708632" cy="21473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5286" y="2088426"/>
              <a:ext cx="12708632" cy="214732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71152" y="7577372"/>
            <a:ext cx="2398755" cy="89255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14966" y="4210232"/>
            <a:ext cx="3964959" cy="7713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104851" y="8269928"/>
            <a:ext cx="5009501" cy="725358"/>
            <a:chOff x="5104851" y="8269928"/>
            <a:chExt cx="5009501" cy="72535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04851" y="8269928"/>
              <a:ext cx="5009501" cy="7253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19048" y="5947478"/>
            <a:ext cx="8766480" cy="724017"/>
            <a:chOff x="3319048" y="5947478"/>
            <a:chExt cx="8766480" cy="7240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19048" y="5947478"/>
              <a:ext cx="8766480" cy="72401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23102" y="6623441"/>
            <a:ext cx="5185625" cy="77136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25311" y="5255689"/>
            <a:ext cx="2972565" cy="83433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314963" y="8956077"/>
            <a:ext cx="3755321" cy="42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2736" y="7187038"/>
            <a:ext cx="2690121" cy="1803324"/>
            <a:chOff x="15012736" y="7187038"/>
            <a:chExt cx="2690121" cy="1803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12736" y="7187038"/>
              <a:ext cx="2690121" cy="1803324"/>
              <a:chOff x="15012736" y="7187038"/>
              <a:chExt cx="2690121" cy="18033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67676" y="6285376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12736" y="7187038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3334" y="8000011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12736" y="1695953"/>
            <a:ext cx="2690121" cy="1803324"/>
            <a:chOff x="15012736" y="1695953"/>
            <a:chExt cx="2690121" cy="18033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12736" y="1695953"/>
              <a:ext cx="2690121" cy="1803324"/>
              <a:chOff x="15012736" y="1695953"/>
              <a:chExt cx="2690121" cy="18033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67676" y="794292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12736" y="169595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3334" y="2196677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2736" y="5840713"/>
            <a:ext cx="2690121" cy="1803324"/>
            <a:chOff x="15012736" y="5840713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12736" y="5840713"/>
              <a:ext cx="2690121" cy="1803324"/>
              <a:chOff x="15012736" y="5840713"/>
              <a:chExt cx="2690121" cy="18033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67676" y="4939051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12736" y="584071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3334" y="6653687"/>
              <a:ext cx="2292186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2736" y="3111190"/>
            <a:ext cx="2690121" cy="1803324"/>
            <a:chOff x="15012736" y="3111190"/>
            <a:chExt cx="2690121" cy="18033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12736" y="3111190"/>
              <a:ext cx="2690121" cy="1803324"/>
              <a:chOff x="15012736" y="3111190"/>
              <a:chExt cx="2690121" cy="18033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7676" y="220952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12736" y="311119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13334" y="3590830"/>
              <a:ext cx="2362110" cy="526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76546" y="4492787"/>
            <a:ext cx="2690121" cy="1769707"/>
            <a:chOff x="15176546" y="4492787"/>
            <a:chExt cx="2690121" cy="176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1485" y="3607933"/>
              <a:ext cx="5380242" cy="35394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6546" y="4492787"/>
              <a:ext cx="2690121" cy="176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4572" y="5156249"/>
            <a:ext cx="2220758" cy="526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1001" y="2228308"/>
            <a:ext cx="5018168" cy="42864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5286" y="2688765"/>
            <a:ext cx="8357720" cy="645701"/>
            <a:chOff x="1255286" y="2688765"/>
            <a:chExt cx="8357720" cy="6457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5286" y="2688765"/>
              <a:ext cx="8357720" cy="6457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5286" y="3609101"/>
            <a:ext cx="8385258" cy="720756"/>
            <a:chOff x="1255286" y="3609101"/>
            <a:chExt cx="8385258" cy="7207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5286" y="3609101"/>
              <a:ext cx="8385258" cy="7207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5286" y="3323450"/>
            <a:ext cx="8374201" cy="313559"/>
            <a:chOff x="1255286" y="3323450"/>
            <a:chExt cx="8374201" cy="31355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5286" y="3323450"/>
              <a:ext cx="8374201" cy="31355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0050" y="1227983"/>
            <a:ext cx="2173077" cy="105202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21001" y="4458502"/>
            <a:ext cx="2684901" cy="42864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55286" y="4914705"/>
            <a:ext cx="8360432" cy="673958"/>
            <a:chOff x="1255286" y="4914705"/>
            <a:chExt cx="8360432" cy="6739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5286" y="4914705"/>
              <a:ext cx="8360432" cy="6739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5286" y="6352452"/>
            <a:ext cx="8385258" cy="697504"/>
            <a:chOff x="1255286" y="6352452"/>
            <a:chExt cx="8385258" cy="69750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5286" y="6352452"/>
              <a:ext cx="8385258" cy="69750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34771" y="5806428"/>
            <a:ext cx="2172425" cy="42864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108702" y="1631430"/>
            <a:ext cx="4752571" cy="7815942"/>
            <a:chOff x="10108702" y="1631430"/>
            <a:chExt cx="4752571" cy="781594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08702" y="1631430"/>
              <a:ext cx="4752571" cy="781594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67220" y="7260839"/>
            <a:ext cx="2169844" cy="45852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55286" y="7644037"/>
            <a:ext cx="8357720" cy="1124755"/>
            <a:chOff x="1255286" y="7644037"/>
            <a:chExt cx="8357720" cy="112475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55286" y="7644037"/>
              <a:ext cx="8357720" cy="1124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2736" y="7187038"/>
            <a:ext cx="2690121" cy="1803324"/>
            <a:chOff x="15012736" y="7187038"/>
            <a:chExt cx="2690121" cy="1803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12736" y="7187038"/>
              <a:ext cx="2690121" cy="1803324"/>
              <a:chOff x="15012736" y="7187038"/>
              <a:chExt cx="2690121" cy="18033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67676" y="6285376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12736" y="7187038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3334" y="8000011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12736" y="1695953"/>
            <a:ext cx="2690121" cy="1803324"/>
            <a:chOff x="15012736" y="1695953"/>
            <a:chExt cx="2690121" cy="18033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12736" y="1695953"/>
              <a:ext cx="2690121" cy="1803324"/>
              <a:chOff x="15012736" y="1695953"/>
              <a:chExt cx="2690121" cy="18033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67676" y="794292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12736" y="169595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3334" y="2196677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2736" y="5840713"/>
            <a:ext cx="2690121" cy="1803324"/>
            <a:chOff x="15012736" y="5840713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12736" y="5840713"/>
              <a:ext cx="2690121" cy="1803324"/>
              <a:chOff x="15012736" y="5840713"/>
              <a:chExt cx="2690121" cy="18033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67676" y="4939051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12736" y="584071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3334" y="6653687"/>
              <a:ext cx="2292186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2736" y="3111190"/>
            <a:ext cx="2690121" cy="1803324"/>
            <a:chOff x="15012736" y="3111190"/>
            <a:chExt cx="2690121" cy="18033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12736" y="3111190"/>
              <a:ext cx="2690121" cy="1803324"/>
              <a:chOff x="15012736" y="3111190"/>
              <a:chExt cx="2690121" cy="18033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7676" y="220952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12736" y="311119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13334" y="3590830"/>
              <a:ext cx="2362110" cy="526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76546" y="4492787"/>
            <a:ext cx="2690121" cy="1769707"/>
            <a:chOff x="15176546" y="4492787"/>
            <a:chExt cx="2690121" cy="176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1485" y="3607933"/>
              <a:ext cx="5380242" cy="35394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6546" y="4492787"/>
              <a:ext cx="2690121" cy="176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4572" y="5156249"/>
            <a:ext cx="2220758" cy="526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0050" y="1227983"/>
            <a:ext cx="2560734" cy="11758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5286" y="2597615"/>
            <a:ext cx="9487516" cy="516661"/>
            <a:chOff x="1255286" y="2597615"/>
            <a:chExt cx="9487516" cy="51666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5286" y="2597615"/>
              <a:ext cx="9487516" cy="51666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1001" y="2228306"/>
            <a:ext cx="3313349" cy="4585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55286" y="3564016"/>
            <a:ext cx="9473747" cy="1218898"/>
            <a:chOff x="1255286" y="3564016"/>
            <a:chExt cx="9473747" cy="121889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5286" y="3564016"/>
              <a:ext cx="9473747" cy="121889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1001" y="3208355"/>
            <a:ext cx="3210721" cy="45852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55286" y="6583871"/>
            <a:ext cx="6171429" cy="374026"/>
            <a:chOff x="1255286" y="6583871"/>
            <a:chExt cx="6171429" cy="37402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5286" y="6583871"/>
              <a:ext cx="6171429" cy="37402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0050" y="5102917"/>
            <a:ext cx="2329896" cy="110710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21001" y="6228210"/>
            <a:ext cx="2004178" cy="44240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55286" y="7369160"/>
            <a:ext cx="9473747" cy="719540"/>
            <a:chOff x="1255286" y="7369160"/>
            <a:chExt cx="9473747" cy="71954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55286" y="7369160"/>
              <a:ext cx="9473747" cy="7195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5286" y="8626815"/>
            <a:ext cx="9487516" cy="495886"/>
            <a:chOff x="1255286" y="8626815"/>
            <a:chExt cx="9487516" cy="4958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55286" y="8626815"/>
              <a:ext cx="9487516" cy="4958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01250" y="8230141"/>
            <a:ext cx="490241" cy="195192"/>
            <a:chOff x="5601250" y="8230141"/>
            <a:chExt cx="490241" cy="19519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5601250" y="8230141"/>
              <a:ext cx="490241" cy="195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15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606" y="4894046"/>
            <a:ext cx="6171429" cy="3340286"/>
            <a:chOff x="9840606" y="4894046"/>
            <a:chExt cx="6171429" cy="3340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0606" y="4894046"/>
              <a:ext cx="6171429" cy="3340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22090" y="1385072"/>
            <a:ext cx="21001264" cy="11676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9658" y="7031674"/>
            <a:ext cx="2690121" cy="1803324"/>
            <a:chOff x="15079658" y="7031674"/>
            <a:chExt cx="2690121" cy="1803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4598" y="6130012"/>
              <a:ext cx="5380242" cy="36066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9658" y="7031674"/>
              <a:ext cx="2690121" cy="18033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2780" y="7793659"/>
            <a:ext cx="2085643" cy="526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71705" y="4208810"/>
            <a:ext cx="2690121" cy="1803324"/>
            <a:chOff x="15071705" y="4208810"/>
            <a:chExt cx="2690121" cy="18033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71705" y="4208810"/>
              <a:ext cx="2690121" cy="1803324"/>
              <a:chOff x="15071705" y="4208810"/>
              <a:chExt cx="2690121" cy="180332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6645" y="330714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71705" y="420881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72304" y="5021783"/>
              <a:ext cx="2327043" cy="526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2480" y="5760120"/>
            <a:ext cx="2690121" cy="1803324"/>
            <a:chOff x="15282480" y="5760120"/>
            <a:chExt cx="2690121" cy="180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37420" y="4858458"/>
              <a:ext cx="5380242" cy="36066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2480" y="5760120"/>
              <a:ext cx="2690121" cy="1803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71705" y="1450716"/>
            <a:ext cx="2690121" cy="1803324"/>
            <a:chOff x="15071705" y="1450716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71705" y="1450716"/>
              <a:ext cx="2690121" cy="1803324"/>
              <a:chOff x="15071705" y="1450716"/>
              <a:chExt cx="2690121" cy="18033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26645" y="549055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71705" y="1450716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72304" y="1951440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11705" y="2866597"/>
            <a:ext cx="2690121" cy="1769707"/>
            <a:chOff x="15111705" y="2866597"/>
            <a:chExt cx="2690121" cy="1769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6645" y="1981744"/>
              <a:ext cx="5380242" cy="35394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11705" y="2866597"/>
              <a:ext cx="2690121" cy="17697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27685" y="3530059"/>
            <a:ext cx="2430091" cy="5260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58953" y="6419734"/>
            <a:ext cx="2397824" cy="5260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0050" y="1227983"/>
            <a:ext cx="2299353" cy="10520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27747" y="2611974"/>
            <a:ext cx="12798262" cy="1919977"/>
            <a:chOff x="1227747" y="2611974"/>
            <a:chExt cx="12798262" cy="19199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7747" y="2611974"/>
              <a:ext cx="12798262" cy="19199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9903" y="2202664"/>
            <a:ext cx="348398" cy="348398"/>
            <a:chOff x="1299903" y="2202664"/>
            <a:chExt cx="348398" cy="34839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700000">
              <a:off x="1299903" y="2202664"/>
              <a:ext cx="348398" cy="34839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68503" y="2185893"/>
            <a:ext cx="3136494" cy="48319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4199" y="4564938"/>
            <a:ext cx="357258" cy="357258"/>
            <a:chOff x="1274199" y="4564938"/>
            <a:chExt cx="357258" cy="35725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2700000">
              <a:off x="1274199" y="4564938"/>
              <a:ext cx="357258" cy="35725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52177" y="4547749"/>
            <a:ext cx="4929138" cy="50190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8903" y="7304710"/>
            <a:ext cx="1419418" cy="48319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31967" y="7358227"/>
            <a:ext cx="1453837" cy="48319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55286" y="7678761"/>
            <a:ext cx="6171429" cy="1458427"/>
            <a:chOff x="1255286" y="7678761"/>
            <a:chExt cx="6171429" cy="14584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55286" y="7678761"/>
              <a:ext cx="6171429" cy="14584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5286" y="4996187"/>
            <a:ext cx="12770723" cy="2035487"/>
            <a:chOff x="1255286" y="4996187"/>
            <a:chExt cx="12770723" cy="203548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55286" y="4996187"/>
              <a:ext cx="12770723" cy="20354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854580" y="7712154"/>
            <a:ext cx="6171429" cy="922846"/>
            <a:chOff x="7854580" y="7712154"/>
            <a:chExt cx="6171429" cy="92284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54580" y="7712154"/>
              <a:ext cx="6171429" cy="922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9658" y="7031674"/>
            <a:ext cx="2690121" cy="1803324"/>
            <a:chOff x="15079658" y="7031674"/>
            <a:chExt cx="2690121" cy="1803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4598" y="6130012"/>
              <a:ext cx="5380242" cy="36066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9658" y="7031674"/>
              <a:ext cx="2690121" cy="18033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2780" y="7793659"/>
            <a:ext cx="2085643" cy="526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71705" y="4208810"/>
            <a:ext cx="2690121" cy="1803324"/>
            <a:chOff x="15071705" y="4208810"/>
            <a:chExt cx="2690121" cy="18033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71705" y="4208810"/>
              <a:ext cx="2690121" cy="1803324"/>
              <a:chOff x="15071705" y="4208810"/>
              <a:chExt cx="2690121" cy="180332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6645" y="330714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71705" y="420881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72304" y="5021783"/>
              <a:ext cx="2327043" cy="526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2480" y="5760120"/>
            <a:ext cx="2690121" cy="1803324"/>
            <a:chOff x="15282480" y="5760120"/>
            <a:chExt cx="2690121" cy="180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37420" y="4858458"/>
              <a:ext cx="5380242" cy="36066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2480" y="5760120"/>
              <a:ext cx="2690121" cy="1803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71705" y="1450716"/>
            <a:ext cx="2690121" cy="1803324"/>
            <a:chOff x="15071705" y="1450716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71705" y="1450716"/>
              <a:ext cx="2690121" cy="1803324"/>
              <a:chOff x="15071705" y="1450716"/>
              <a:chExt cx="2690121" cy="18033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26645" y="549055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71705" y="1450716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72304" y="1951440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11705" y="2866597"/>
            <a:ext cx="2690121" cy="1769707"/>
            <a:chOff x="15111705" y="2866597"/>
            <a:chExt cx="2690121" cy="1769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6645" y="1981744"/>
              <a:ext cx="5380242" cy="35394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11705" y="2866597"/>
              <a:ext cx="2690121" cy="17697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27685" y="3530059"/>
            <a:ext cx="2430091" cy="5260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58953" y="6419734"/>
            <a:ext cx="2397824" cy="5260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0050" y="1227983"/>
            <a:ext cx="2299353" cy="10520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55286" y="2588554"/>
            <a:ext cx="7887571" cy="7123873"/>
            <a:chOff x="1255286" y="2588554"/>
            <a:chExt cx="7887571" cy="71238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5286" y="2588554"/>
              <a:ext cx="7887571" cy="71238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9903" y="2202664"/>
            <a:ext cx="348398" cy="348398"/>
            <a:chOff x="1299903" y="2202664"/>
            <a:chExt cx="348398" cy="34839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700000">
              <a:off x="1299903" y="2202664"/>
              <a:ext cx="348398" cy="34839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68503" y="2185893"/>
            <a:ext cx="4255037" cy="48319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734940" y="3918617"/>
            <a:ext cx="5114710" cy="4463747"/>
            <a:chOff x="9734940" y="3918617"/>
            <a:chExt cx="5114710" cy="446374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34940" y="3918617"/>
              <a:ext cx="5114710" cy="446374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89045" y="3546236"/>
            <a:ext cx="1210618" cy="45894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42857" y="6150490"/>
            <a:ext cx="592083" cy="243645"/>
            <a:chOff x="9142857" y="6150490"/>
            <a:chExt cx="592083" cy="2436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2857" y="6150490"/>
              <a:ext cx="592083" cy="243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9658" y="7031674"/>
            <a:ext cx="2690121" cy="1803324"/>
            <a:chOff x="15079658" y="7031674"/>
            <a:chExt cx="2690121" cy="1803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4598" y="6130012"/>
              <a:ext cx="5380242" cy="36066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9658" y="7031674"/>
              <a:ext cx="2690121" cy="18033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2780" y="7793659"/>
            <a:ext cx="2085643" cy="526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71705" y="4208810"/>
            <a:ext cx="2690121" cy="1803324"/>
            <a:chOff x="15071705" y="4208810"/>
            <a:chExt cx="2690121" cy="18033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71705" y="4208810"/>
              <a:ext cx="2690121" cy="1803324"/>
              <a:chOff x="15071705" y="4208810"/>
              <a:chExt cx="2690121" cy="180332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6645" y="330714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71705" y="420881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72304" y="5021783"/>
              <a:ext cx="2327043" cy="526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2480" y="5760120"/>
            <a:ext cx="2690121" cy="1803324"/>
            <a:chOff x="15282480" y="5760120"/>
            <a:chExt cx="2690121" cy="180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37420" y="4858458"/>
              <a:ext cx="5380242" cy="36066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2480" y="5760120"/>
              <a:ext cx="2690121" cy="1803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71705" y="1450716"/>
            <a:ext cx="2690121" cy="1803324"/>
            <a:chOff x="15071705" y="1450716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71705" y="1450716"/>
              <a:ext cx="2690121" cy="1803324"/>
              <a:chOff x="15071705" y="1450716"/>
              <a:chExt cx="2690121" cy="18033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26645" y="549055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71705" y="1450716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72304" y="1951440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11705" y="2866597"/>
            <a:ext cx="2690121" cy="1769707"/>
            <a:chOff x="15111705" y="2866597"/>
            <a:chExt cx="2690121" cy="1769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6645" y="1981744"/>
              <a:ext cx="5380242" cy="35394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11705" y="2866597"/>
              <a:ext cx="2690121" cy="17697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27685" y="3530059"/>
            <a:ext cx="2430091" cy="5260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58953" y="6419734"/>
            <a:ext cx="2397824" cy="5260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0050" y="1227983"/>
            <a:ext cx="3519372" cy="10520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2271" y="2222166"/>
            <a:ext cx="2386773" cy="43744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6394" y="4605156"/>
            <a:ext cx="1762164" cy="41543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0998" y="6709360"/>
            <a:ext cx="1781211" cy="41543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5286" y="2556307"/>
            <a:ext cx="6171429" cy="1962112"/>
            <a:chOff x="1255286" y="2556307"/>
            <a:chExt cx="6171429" cy="19621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5286" y="2556307"/>
              <a:ext cx="6171429" cy="19621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3533" y="7012328"/>
            <a:ext cx="6171429" cy="2167067"/>
            <a:chOff x="1283533" y="7012328"/>
            <a:chExt cx="6171429" cy="216706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3533" y="7012328"/>
              <a:ext cx="6171429" cy="21670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9409" y="4957313"/>
            <a:ext cx="6171429" cy="1622300"/>
            <a:chOff x="1269409" y="4957313"/>
            <a:chExt cx="6171429" cy="162230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69409" y="4957313"/>
              <a:ext cx="6171429" cy="162230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63471" y="2229576"/>
            <a:ext cx="1762164" cy="43744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310610" y="4283671"/>
            <a:ext cx="6171429" cy="630847"/>
            <a:chOff x="8310610" y="4283671"/>
            <a:chExt cx="6171429" cy="63084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10610" y="4283671"/>
              <a:ext cx="6171429" cy="6308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296845" y="5487938"/>
            <a:ext cx="6171429" cy="1019656"/>
            <a:chOff x="8296845" y="5487938"/>
            <a:chExt cx="6171429" cy="101965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96845" y="5487938"/>
              <a:ext cx="6171429" cy="10196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10259" y="7012328"/>
            <a:ext cx="6171429" cy="775716"/>
            <a:chOff x="8310259" y="7012328"/>
            <a:chExt cx="6171429" cy="7757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10259" y="7012328"/>
              <a:ext cx="6171429" cy="7757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296486" y="2680232"/>
            <a:ext cx="6171429" cy="1017452"/>
            <a:chOff x="8296486" y="2680232"/>
            <a:chExt cx="6171429" cy="101745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96486" y="2680232"/>
              <a:ext cx="6171429" cy="10174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282362" y="8394086"/>
            <a:ext cx="6171429" cy="582506"/>
            <a:chOff x="8282362" y="8394086"/>
            <a:chExt cx="6171429" cy="58250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82362" y="8394086"/>
              <a:ext cx="6171429" cy="58250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263471" y="3979837"/>
            <a:ext cx="2216545" cy="43744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249702" y="5109842"/>
            <a:ext cx="1624164" cy="43744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304433" y="8055681"/>
            <a:ext cx="1196221" cy="43744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999420" y="6689754"/>
            <a:ext cx="559625" cy="205935"/>
            <a:chOff x="10999420" y="6689754"/>
            <a:chExt cx="559625" cy="20593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10999420" y="6689754"/>
              <a:ext cx="559625" cy="205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9658" y="7031674"/>
            <a:ext cx="2690121" cy="1803324"/>
            <a:chOff x="15079658" y="7031674"/>
            <a:chExt cx="2690121" cy="1803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4598" y="6130012"/>
              <a:ext cx="5380242" cy="36066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9658" y="7031674"/>
              <a:ext cx="2690121" cy="18033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2780" y="7793659"/>
            <a:ext cx="2085643" cy="526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71705" y="4208810"/>
            <a:ext cx="2690121" cy="1803324"/>
            <a:chOff x="15071705" y="4208810"/>
            <a:chExt cx="2690121" cy="18033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71705" y="4208810"/>
              <a:ext cx="2690121" cy="1803324"/>
              <a:chOff x="15071705" y="4208810"/>
              <a:chExt cx="2690121" cy="180332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6645" y="330714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71705" y="420881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72304" y="5021783"/>
              <a:ext cx="2327043" cy="526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2480" y="5760120"/>
            <a:ext cx="2690121" cy="1803324"/>
            <a:chOff x="15282480" y="5760120"/>
            <a:chExt cx="2690121" cy="180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37420" y="4858458"/>
              <a:ext cx="5380242" cy="36066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2480" y="5760120"/>
              <a:ext cx="2690121" cy="1803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71705" y="1450716"/>
            <a:ext cx="2690121" cy="1803324"/>
            <a:chOff x="15071705" y="1450716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71705" y="1450716"/>
              <a:ext cx="2690121" cy="1803324"/>
              <a:chOff x="15071705" y="1450716"/>
              <a:chExt cx="2690121" cy="18033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26645" y="549055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71705" y="1450716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72304" y="1951440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11705" y="2866597"/>
            <a:ext cx="2690121" cy="1769707"/>
            <a:chOff x="15111705" y="2866597"/>
            <a:chExt cx="2690121" cy="1769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6645" y="1981744"/>
              <a:ext cx="5380242" cy="35394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11705" y="2866597"/>
              <a:ext cx="2690121" cy="17697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27685" y="3530059"/>
            <a:ext cx="2430091" cy="5260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58953" y="6419734"/>
            <a:ext cx="2397824" cy="5260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5286" y="3624668"/>
            <a:ext cx="6449476" cy="3407006"/>
            <a:chOff x="1255286" y="3624668"/>
            <a:chExt cx="6449476" cy="340700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5286" y="3624668"/>
              <a:ext cx="6449476" cy="340700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6281" y="1625445"/>
            <a:ext cx="3014391" cy="10520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6171" y="3059205"/>
            <a:ext cx="3718035" cy="45824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41516" y="7627446"/>
            <a:ext cx="6463246" cy="816527"/>
            <a:chOff x="1241516" y="7627446"/>
            <a:chExt cx="6463246" cy="81652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1516" y="7627446"/>
              <a:ext cx="6463246" cy="8165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37788" y="1807236"/>
            <a:ext cx="7041871" cy="7041871"/>
            <a:chOff x="8037788" y="1807236"/>
            <a:chExt cx="7041871" cy="70418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037788" y="1807236"/>
              <a:ext cx="7041871" cy="7041871"/>
              <a:chOff x="8037788" y="1807236"/>
              <a:chExt cx="7041871" cy="704187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037788" y="1807236"/>
                <a:ext cx="7041871" cy="7041871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11884" y="4017718"/>
              <a:ext cx="1290405" cy="69211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49538" y="3944104"/>
              <a:ext cx="2155633" cy="8333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9903" y="3040759"/>
            <a:ext cx="348398" cy="348398"/>
            <a:chOff x="1299903" y="3040759"/>
            <a:chExt cx="348398" cy="34839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2700000">
              <a:off x="1299903" y="3040759"/>
              <a:ext cx="348398" cy="3483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56492" y="7206619"/>
            <a:ext cx="447064" cy="183969"/>
            <a:chOff x="4256492" y="7206619"/>
            <a:chExt cx="447064" cy="18396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4256492" y="7206619"/>
              <a:ext cx="447064" cy="183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15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606" y="4894046"/>
            <a:ext cx="6171429" cy="3340286"/>
            <a:chOff x="9840606" y="4894046"/>
            <a:chExt cx="6171429" cy="3340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0606" y="4894046"/>
              <a:ext cx="6171429" cy="3340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22090" y="1385072"/>
            <a:ext cx="22890321" cy="11676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7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5240" y="1258936"/>
            <a:ext cx="3485476" cy="11091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6191" y="2187049"/>
            <a:ext cx="4186463" cy="5033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884641" y="2130273"/>
            <a:ext cx="21956270" cy="129517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75" y="7324435"/>
            <a:ext cx="8311557" cy="1318248"/>
            <a:chOff x="35375" y="7324435"/>
            <a:chExt cx="8311557" cy="13182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75" y="7324435"/>
              <a:ext cx="8311557" cy="131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86335" y="6961105"/>
            <a:ext cx="7332498" cy="2034446"/>
            <a:chOff x="-786335" y="6961105"/>
            <a:chExt cx="7332498" cy="2034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6335" y="6961105"/>
              <a:ext cx="7332498" cy="2034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85283" y="3671620"/>
            <a:ext cx="11173523" cy="3687773"/>
            <a:chOff x="-1585283" y="3671620"/>
            <a:chExt cx="11173523" cy="36877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">
              <a:off x="-1585283" y="3671620"/>
              <a:ext cx="11173523" cy="3687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14443" y="3245736"/>
            <a:ext cx="515307" cy="515307"/>
            <a:chOff x="12014443" y="3245736"/>
            <a:chExt cx="515307" cy="5153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014443" y="3245736"/>
              <a:ext cx="515307" cy="515307"/>
              <a:chOff x="12014443" y="3245736"/>
              <a:chExt cx="515307" cy="5153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14443" y="3245736"/>
                <a:ext cx="515307" cy="51530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37925" y="3271642"/>
              <a:ext cx="416453" cy="5033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14443" y="4275117"/>
            <a:ext cx="515307" cy="515307"/>
            <a:chOff x="12014443" y="4275117"/>
            <a:chExt cx="515307" cy="5153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014443" y="4275117"/>
              <a:ext cx="515307" cy="515307"/>
              <a:chOff x="12014443" y="4275117"/>
              <a:chExt cx="515307" cy="51530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14443" y="4275117"/>
                <a:ext cx="515307" cy="51530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36404" y="4299504"/>
              <a:ext cx="444688" cy="5242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14443" y="5334564"/>
            <a:ext cx="515307" cy="515307"/>
            <a:chOff x="12014443" y="5334564"/>
            <a:chExt cx="515307" cy="5153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14443" y="5334564"/>
              <a:ext cx="515307" cy="515307"/>
              <a:chOff x="12014443" y="5334564"/>
              <a:chExt cx="515307" cy="51530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014443" y="5334564"/>
                <a:ext cx="515307" cy="51530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36404" y="5358951"/>
              <a:ext cx="448564" cy="5242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14443" y="6313615"/>
            <a:ext cx="515307" cy="515307"/>
            <a:chOff x="12014443" y="6313615"/>
            <a:chExt cx="515307" cy="5153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014443" y="6313615"/>
              <a:ext cx="515307" cy="515307"/>
              <a:chOff x="12014443" y="6313615"/>
              <a:chExt cx="515307" cy="51530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014443" y="6313615"/>
                <a:ext cx="515307" cy="51530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36404" y="6337998"/>
              <a:ext cx="450936" cy="52422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41113" y="3162012"/>
            <a:ext cx="2521860" cy="84469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09780" y="4194251"/>
            <a:ext cx="3440032" cy="79093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09780" y="5256557"/>
            <a:ext cx="3343460" cy="83283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78542" y="6238457"/>
            <a:ext cx="3343460" cy="83283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014443" y="7245601"/>
            <a:ext cx="515307" cy="515307"/>
            <a:chOff x="12014443" y="7245601"/>
            <a:chExt cx="515307" cy="51530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014443" y="7245601"/>
              <a:ext cx="515307" cy="515307"/>
              <a:chOff x="12014443" y="7245601"/>
              <a:chExt cx="515307" cy="51530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014443" y="7245601"/>
                <a:ext cx="515307" cy="515307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37890" y="7271505"/>
              <a:ext cx="432053" cy="44737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31590" y="7161877"/>
            <a:ext cx="1816489" cy="79093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77772" y="5816926"/>
            <a:ext cx="2690121" cy="1803324"/>
            <a:chOff x="14977772" y="5816926"/>
            <a:chExt cx="2690121" cy="1803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977772" y="5816926"/>
              <a:ext cx="2690121" cy="1803324"/>
              <a:chOff x="14977772" y="5816926"/>
              <a:chExt cx="2690121" cy="18033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32711" y="4915264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977772" y="5816926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78370" y="6629900"/>
              <a:ext cx="2327043" cy="526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77772" y="4430261"/>
            <a:ext cx="2690121" cy="1803324"/>
            <a:chOff x="14977772" y="4430261"/>
            <a:chExt cx="2690121" cy="18033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977772" y="4430261"/>
              <a:ext cx="2690121" cy="1803324"/>
              <a:chOff x="14977772" y="4430261"/>
              <a:chExt cx="2690121" cy="18033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32711" y="3528599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77772" y="4430261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78370" y="5243233"/>
              <a:ext cx="2327043" cy="52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77772" y="5816926"/>
            <a:ext cx="2690121" cy="1803324"/>
            <a:chOff x="14977772" y="5816926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977772" y="5816926"/>
              <a:ext cx="2690121" cy="1803324"/>
              <a:chOff x="14977772" y="5816926"/>
              <a:chExt cx="2690121" cy="18033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32711" y="4915264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977772" y="5816926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78370" y="6629900"/>
              <a:ext cx="2327043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11705" y="7451695"/>
            <a:ext cx="2690121" cy="1803324"/>
            <a:chOff x="15111705" y="7451695"/>
            <a:chExt cx="2690121" cy="18033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66645" y="6550033"/>
              <a:ext cx="5380242" cy="360664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11705" y="7451695"/>
              <a:ext cx="2690121" cy="1803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77772" y="4437384"/>
            <a:ext cx="2679495" cy="1796201"/>
            <a:chOff x="14977772" y="4437384"/>
            <a:chExt cx="2679495" cy="179620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977772" y="4437384"/>
              <a:ext cx="2679495" cy="1796201"/>
              <a:chOff x="14977772" y="4437384"/>
              <a:chExt cx="2679495" cy="179620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638024" y="3539283"/>
                <a:ext cx="5358991" cy="3592402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77772" y="4437384"/>
                <a:ext cx="2679495" cy="179620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76788" y="5247145"/>
              <a:ext cx="2317981" cy="5252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11705" y="2866597"/>
            <a:ext cx="2556188" cy="1769707"/>
            <a:chOff x="15111705" y="2866597"/>
            <a:chExt cx="2556188" cy="1769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33612" y="1981744"/>
              <a:ext cx="5112375" cy="353941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11705" y="2866597"/>
              <a:ext cx="2556188" cy="1769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71705" y="1513685"/>
            <a:ext cx="2596188" cy="1740355"/>
            <a:chOff x="15071705" y="1513685"/>
            <a:chExt cx="2596188" cy="17403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071705" y="1513685"/>
              <a:ext cx="2596188" cy="1740355"/>
              <a:chOff x="15071705" y="1513685"/>
              <a:chExt cx="2596188" cy="17403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773612" y="643507"/>
                <a:ext cx="5192375" cy="3480711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71705" y="1513685"/>
                <a:ext cx="2596188" cy="174035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58316" y="1996924"/>
              <a:ext cx="1979095" cy="50541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27685" y="3530059"/>
            <a:ext cx="2430091" cy="5260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50526" y="1227983"/>
            <a:ext cx="2737772" cy="11879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043672" y="3111617"/>
            <a:ext cx="1539315" cy="576972"/>
            <a:chOff x="3043672" y="3111617"/>
            <a:chExt cx="1539315" cy="57697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122999" y="3190944"/>
              <a:ext cx="383025" cy="383025"/>
              <a:chOff x="3122999" y="3190944"/>
              <a:chExt cx="383025" cy="38302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2700000">
                <a:off x="3122999" y="3190944"/>
                <a:ext cx="383025" cy="383025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28209" y="3100870"/>
              <a:ext cx="1182690" cy="6465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36384" y="3815050"/>
            <a:ext cx="3542065" cy="4856051"/>
            <a:chOff x="2036384" y="3815050"/>
            <a:chExt cx="3542065" cy="48560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036384" y="3815050"/>
              <a:ext cx="3542065" cy="4856051"/>
              <a:chOff x="2036384" y="3815050"/>
              <a:chExt cx="3542065" cy="485605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036384" y="3815050"/>
                <a:ext cx="3542065" cy="4856051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07782" y="6034687"/>
              <a:ext cx="3203672" cy="1782187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2037199" y="3815050"/>
              <a:ext cx="3540436" cy="1919328"/>
              <a:chOff x="2037199" y="3815050"/>
              <a:chExt cx="3540436" cy="191932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037199" y="3815050"/>
                <a:ext cx="3540436" cy="191932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5933729" y="3815050"/>
            <a:ext cx="3542065" cy="4856051"/>
            <a:chOff x="5933729" y="3815050"/>
            <a:chExt cx="3542065" cy="485605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5933729" y="3815050"/>
              <a:ext cx="3542065" cy="4856051"/>
              <a:chOff x="5933729" y="3815050"/>
              <a:chExt cx="3542065" cy="485605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5933729" y="3815050"/>
                <a:ext cx="3542065" cy="4856051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05125" y="6034687"/>
              <a:ext cx="3202815" cy="1462482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5934544" y="3815050"/>
              <a:ext cx="3540436" cy="1919328"/>
              <a:chOff x="5934544" y="3815050"/>
              <a:chExt cx="3540436" cy="191932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934544" y="3815050"/>
                <a:ext cx="3540436" cy="1919328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858613" y="3751451"/>
            <a:ext cx="3542065" cy="4856051"/>
            <a:chOff x="9858613" y="3751451"/>
            <a:chExt cx="3542065" cy="485605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858613" y="3751451"/>
              <a:ext cx="3542065" cy="4856051"/>
              <a:chOff x="9858613" y="3751451"/>
              <a:chExt cx="3542065" cy="4856051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858613" y="3751451"/>
                <a:ext cx="3542065" cy="4856051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022477" y="5971087"/>
              <a:ext cx="3236587" cy="2101891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9859428" y="3751451"/>
              <a:ext cx="3540436" cy="1919328"/>
              <a:chOff x="9859428" y="3751451"/>
              <a:chExt cx="3540436" cy="1919328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859428" y="3751451"/>
                <a:ext cx="3540436" cy="1919328"/>
              </a:xfrm>
              <a:prstGeom prst="rect">
                <a:avLst/>
              </a:prstGeom>
            </p:spPr>
          </p:pic>
        </p:grpSp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225799" y="8111306"/>
            <a:ext cx="2156424" cy="52601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0832450" y="3111617"/>
            <a:ext cx="1539282" cy="576970"/>
            <a:chOff x="10832450" y="3111617"/>
            <a:chExt cx="1539282" cy="57697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0911777" y="3190944"/>
              <a:ext cx="383025" cy="383025"/>
              <a:chOff x="10911777" y="3190944"/>
              <a:chExt cx="383025" cy="383025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2700000">
                <a:off x="10911777" y="3190944"/>
                <a:ext cx="383025" cy="383025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316954" y="3100868"/>
              <a:ext cx="1163642" cy="64657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935105" y="3111617"/>
            <a:ext cx="1539312" cy="576970"/>
            <a:chOff x="6935105" y="3111617"/>
            <a:chExt cx="1539312" cy="576970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7014432" y="3190944"/>
              <a:ext cx="383025" cy="383025"/>
              <a:chOff x="7014432" y="3190944"/>
              <a:chExt cx="383025" cy="383025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2700000">
                <a:off x="7014432" y="3190944"/>
                <a:ext cx="383025" cy="383025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19639" y="3100868"/>
              <a:ext cx="1182690" cy="6370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15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00224" y="6699873"/>
            <a:ext cx="9290252" cy="1472573"/>
            <a:chOff x="4500224" y="6699873"/>
            <a:chExt cx="9290252" cy="1472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0224" y="6699873"/>
              <a:ext cx="9290252" cy="1472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8095" y="6839066"/>
            <a:ext cx="8609524" cy="1240407"/>
            <a:chOff x="4838095" y="6839066"/>
            <a:chExt cx="8609524" cy="12404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8095" y="6839066"/>
              <a:ext cx="8609524" cy="1240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77585" y="808764"/>
            <a:ext cx="10428088" cy="4646307"/>
            <a:chOff x="10977585" y="808764"/>
            <a:chExt cx="10428088" cy="46463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0977585" y="808764"/>
              <a:ext cx="10428088" cy="46463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1194" y="280508"/>
            <a:ext cx="18189481" cy="143613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2380" y="2784551"/>
            <a:ext cx="6384548" cy="666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15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606" y="4894046"/>
            <a:ext cx="6171429" cy="3340286"/>
            <a:chOff x="9840606" y="4894046"/>
            <a:chExt cx="6171429" cy="3340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0606" y="4894046"/>
              <a:ext cx="6171429" cy="3340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268" y="1385075"/>
            <a:ext cx="21524385" cy="11667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2736" y="7291398"/>
            <a:ext cx="2690121" cy="1803324"/>
            <a:chOff x="15012736" y="7291398"/>
            <a:chExt cx="2690121" cy="1803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12736" y="7291398"/>
              <a:ext cx="2690121" cy="1803324"/>
              <a:chOff x="15012736" y="7291398"/>
              <a:chExt cx="2690121" cy="18033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67676" y="6389736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12736" y="7291398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3334" y="8104376"/>
              <a:ext cx="1809186" cy="526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12736" y="5840713"/>
            <a:ext cx="2690121" cy="1803324"/>
            <a:chOff x="15012736" y="5840713"/>
            <a:chExt cx="2690121" cy="18033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12736" y="5840713"/>
              <a:ext cx="2690121" cy="1803324"/>
              <a:chOff x="15012736" y="5840713"/>
              <a:chExt cx="2690121" cy="18033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67676" y="4939051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12736" y="584071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3334" y="6653687"/>
              <a:ext cx="1809186" cy="52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2736" y="4454047"/>
            <a:ext cx="2690121" cy="1803324"/>
            <a:chOff x="15012736" y="4454047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12736" y="4454047"/>
              <a:ext cx="2690121" cy="1803324"/>
              <a:chOff x="15012736" y="4454047"/>
              <a:chExt cx="2690121" cy="18033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67676" y="3552385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12736" y="4454047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3334" y="5267020"/>
              <a:ext cx="1809186" cy="5260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2736" y="3067382"/>
            <a:ext cx="2690121" cy="1803324"/>
            <a:chOff x="15012736" y="3067382"/>
            <a:chExt cx="2690121" cy="18033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12736" y="3067382"/>
              <a:ext cx="2690121" cy="1803324"/>
              <a:chOff x="15012736" y="3067382"/>
              <a:chExt cx="2690121" cy="18033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7676" y="2165720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12736" y="3067382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13334" y="3880353"/>
              <a:ext cx="2085644" cy="5260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76546" y="1687256"/>
            <a:ext cx="2690121" cy="1769707"/>
            <a:chOff x="15176546" y="1687256"/>
            <a:chExt cx="2690121" cy="176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1485" y="802403"/>
              <a:ext cx="5380242" cy="35394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6546" y="1687256"/>
              <a:ext cx="2690121" cy="176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4572" y="2350715"/>
            <a:ext cx="1985282" cy="526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9097" y="1227983"/>
            <a:ext cx="3810715" cy="110917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6239" y="2119896"/>
            <a:ext cx="1593644" cy="5060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24545" y="6257510"/>
            <a:ext cx="10083005" cy="102389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37398" y="2684652"/>
            <a:ext cx="383025" cy="383025"/>
            <a:chOff x="837398" y="2684652"/>
            <a:chExt cx="383025" cy="38302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700000">
              <a:off x="837398" y="2684652"/>
              <a:ext cx="383025" cy="38302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2639" y="2666220"/>
            <a:ext cx="2622129" cy="53002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839216" y="7474583"/>
            <a:ext cx="8518581" cy="2811132"/>
            <a:chOff x="7839216" y="7474583"/>
            <a:chExt cx="8518581" cy="281113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39216" y="7474583"/>
              <a:ext cx="8518581" cy="28111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8723" y="3191613"/>
            <a:ext cx="14012078" cy="3024494"/>
            <a:chOff x="698723" y="3191613"/>
            <a:chExt cx="14012078" cy="302449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8723" y="3191613"/>
              <a:ext cx="14012078" cy="30244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8050" y="7911911"/>
            <a:ext cx="383025" cy="383025"/>
            <a:chOff x="778050" y="7911911"/>
            <a:chExt cx="383025" cy="38302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2700000">
              <a:off x="778050" y="7911911"/>
              <a:ext cx="383025" cy="38302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73763" y="7893477"/>
            <a:ext cx="2837606" cy="50335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63143" y="2935001"/>
            <a:ext cx="1798436" cy="314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15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606" y="4894046"/>
            <a:ext cx="6171429" cy="3340286"/>
            <a:chOff x="9840606" y="4894046"/>
            <a:chExt cx="6171429" cy="3340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0606" y="4894046"/>
              <a:ext cx="6171429" cy="3340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22090" y="1385072"/>
            <a:ext cx="22880797" cy="11667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26505" y="7122924"/>
            <a:ext cx="2690161" cy="1803324"/>
            <a:chOff x="15026505" y="7122924"/>
            <a:chExt cx="2690161" cy="1803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26505" y="7122924"/>
              <a:ext cx="2690121" cy="1803324"/>
              <a:chOff x="15026505" y="7122924"/>
              <a:chExt cx="2690121" cy="18033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81445" y="6221262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26505" y="7122924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7144" y="7623649"/>
              <a:ext cx="1809186" cy="8609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12736" y="5840713"/>
            <a:ext cx="2690121" cy="1803324"/>
            <a:chOff x="15012736" y="5840713"/>
            <a:chExt cx="2690121" cy="18033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12736" y="5840713"/>
              <a:ext cx="2690121" cy="1803324"/>
              <a:chOff x="15012736" y="5840713"/>
              <a:chExt cx="2690121" cy="18033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67676" y="4939051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12736" y="584071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3334" y="6653687"/>
              <a:ext cx="1809186" cy="52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2736" y="4454047"/>
            <a:ext cx="2690121" cy="1803324"/>
            <a:chOff x="15012736" y="4454047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12736" y="4454047"/>
              <a:ext cx="2690121" cy="1803324"/>
              <a:chOff x="15012736" y="4454047"/>
              <a:chExt cx="2690121" cy="18033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67676" y="3552385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12736" y="4454047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3334" y="5267020"/>
              <a:ext cx="1809186" cy="526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2736" y="1695953"/>
            <a:ext cx="2690121" cy="1803324"/>
            <a:chOff x="15012736" y="1695953"/>
            <a:chExt cx="2690121" cy="18033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12736" y="1695953"/>
              <a:ext cx="2690121" cy="1803324"/>
              <a:chOff x="15012736" y="1695953"/>
              <a:chExt cx="2690121" cy="18033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7676" y="794292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12736" y="169595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13334" y="2196677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76546" y="3111834"/>
            <a:ext cx="2690121" cy="1769707"/>
            <a:chOff x="15176546" y="3111834"/>
            <a:chExt cx="2690121" cy="176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1485" y="2226981"/>
              <a:ext cx="5380242" cy="35394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6546" y="3111834"/>
              <a:ext cx="2690121" cy="176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4572" y="3775296"/>
            <a:ext cx="2011415" cy="526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0"/>
            <a:ext cx="4865345" cy="7815816"/>
            <a:chOff x="0" y="0"/>
            <a:chExt cx="4865345" cy="78158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4865345" cy="78158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122272" y="2597615"/>
            <a:ext cx="3414791" cy="4942857"/>
            <a:chOff x="2122272" y="2597615"/>
            <a:chExt cx="3414791" cy="494285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2272" y="2597615"/>
              <a:ext cx="3401022" cy="4938470"/>
              <a:chOff x="2122272" y="2597615"/>
              <a:chExt cx="3401022" cy="493847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122272" y="2597615"/>
                <a:ext cx="3401022" cy="49384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475729" y="5435737"/>
              <a:ext cx="1740343" cy="1864653"/>
              <a:chOff x="2475729" y="5435737"/>
              <a:chExt cx="1740343" cy="186465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75729" y="5435737"/>
                <a:ext cx="1740343" cy="186465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4168" y="4997160"/>
              <a:ext cx="1173986" cy="4846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927662" y="2597615"/>
            <a:ext cx="3476190" cy="4942857"/>
            <a:chOff x="5927662" y="2597615"/>
            <a:chExt cx="3476190" cy="494285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927662" y="2597615"/>
              <a:ext cx="3471947" cy="4938470"/>
              <a:chOff x="5927662" y="2597615"/>
              <a:chExt cx="3471947" cy="493847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927662" y="2597615"/>
                <a:ext cx="3471947" cy="493847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255475" y="5408247"/>
              <a:ext cx="1766001" cy="1892143"/>
              <a:chOff x="6255475" y="5408247"/>
              <a:chExt cx="1766001" cy="189214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255475" y="5408247"/>
                <a:ext cx="1766001" cy="1892143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79572" y="4924004"/>
              <a:ext cx="1173986" cy="47514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782490" y="2597615"/>
            <a:ext cx="3504762" cy="4942857"/>
            <a:chOff x="9782490" y="2597615"/>
            <a:chExt cx="3504762" cy="494285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782490" y="2597615"/>
              <a:ext cx="3498451" cy="4938470"/>
              <a:chOff x="9782490" y="2597615"/>
              <a:chExt cx="3498451" cy="493847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782490" y="2597615"/>
                <a:ext cx="3498451" cy="493847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130763" y="5468753"/>
              <a:ext cx="1718417" cy="1841162"/>
              <a:chOff x="10130763" y="5468753"/>
              <a:chExt cx="1718417" cy="1841162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130763" y="5468753"/>
                <a:ext cx="1718417" cy="1841162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07277" y="4993947"/>
              <a:ext cx="1179882" cy="498482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249943" y="7806995"/>
            <a:ext cx="2636767" cy="50185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012735" y="7793223"/>
            <a:ext cx="3192386" cy="50185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179467" y="7806995"/>
            <a:ext cx="2738100" cy="501853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79098" y="1227983"/>
            <a:ext cx="3924572" cy="11091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15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606" y="4894046"/>
            <a:ext cx="6171429" cy="3340286"/>
            <a:chOff x="9840606" y="4894046"/>
            <a:chExt cx="6171429" cy="3340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0606" y="4894046"/>
              <a:ext cx="6171429" cy="3340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22090" y="1385072"/>
            <a:ext cx="21020311" cy="11676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2736" y="7187038"/>
            <a:ext cx="2690121" cy="1803324"/>
            <a:chOff x="15012736" y="7187038"/>
            <a:chExt cx="2690121" cy="1803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12736" y="7187038"/>
              <a:ext cx="2690121" cy="1803324"/>
              <a:chOff x="15012736" y="7187038"/>
              <a:chExt cx="2690121" cy="18033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67676" y="6285376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12736" y="7187038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3334" y="8000011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12736" y="1695953"/>
            <a:ext cx="2690121" cy="1803324"/>
            <a:chOff x="15012736" y="1695953"/>
            <a:chExt cx="2690121" cy="18033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12736" y="1695953"/>
              <a:ext cx="2690121" cy="1803324"/>
              <a:chOff x="15012736" y="1695953"/>
              <a:chExt cx="2690121" cy="18033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67676" y="794292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12736" y="169595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3334" y="2196677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2736" y="5840713"/>
            <a:ext cx="2690121" cy="1803324"/>
            <a:chOff x="15012736" y="5840713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12736" y="5840713"/>
              <a:ext cx="2690121" cy="1803324"/>
              <a:chOff x="15012736" y="5840713"/>
              <a:chExt cx="2690121" cy="18033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67676" y="4939051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12736" y="584071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3334" y="6653687"/>
              <a:ext cx="2292186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2736" y="3111190"/>
            <a:ext cx="2690121" cy="1803324"/>
            <a:chOff x="15012736" y="3111190"/>
            <a:chExt cx="2690121" cy="18033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12736" y="3111190"/>
              <a:ext cx="2690121" cy="1803324"/>
              <a:chOff x="15012736" y="3111190"/>
              <a:chExt cx="2690121" cy="18033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7676" y="220952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12736" y="311119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13334" y="3590830"/>
              <a:ext cx="2362110" cy="526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76546" y="4492787"/>
            <a:ext cx="2690121" cy="1769707"/>
            <a:chOff x="15176546" y="4492787"/>
            <a:chExt cx="2690121" cy="176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1485" y="3607933"/>
              <a:ext cx="5380242" cy="35394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6546" y="4492787"/>
              <a:ext cx="2690121" cy="176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4572" y="5156249"/>
            <a:ext cx="2220758" cy="526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47619" y="2733790"/>
            <a:ext cx="13712259" cy="6007390"/>
            <a:chOff x="847619" y="2733790"/>
            <a:chExt cx="13712259" cy="60073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619" y="2733790"/>
              <a:ext cx="13712259" cy="600739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0050" y="1227983"/>
            <a:ext cx="4340924" cy="12652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BB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2736" y="7187038"/>
            <a:ext cx="2690121" cy="1803324"/>
            <a:chOff x="15012736" y="7187038"/>
            <a:chExt cx="2690121" cy="1803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12736" y="7187038"/>
              <a:ext cx="2690121" cy="1803324"/>
              <a:chOff x="15012736" y="7187038"/>
              <a:chExt cx="2690121" cy="18033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67676" y="6285376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12736" y="7187038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3334" y="8000011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12736" y="1695953"/>
            <a:ext cx="2690121" cy="1803324"/>
            <a:chOff x="15012736" y="1695953"/>
            <a:chExt cx="2690121" cy="18033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12736" y="1695953"/>
              <a:ext cx="2690121" cy="1803324"/>
              <a:chOff x="15012736" y="1695953"/>
              <a:chExt cx="2690121" cy="18033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67676" y="794292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12736" y="169595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3334" y="2196677"/>
              <a:ext cx="2050567" cy="52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2736" y="5840713"/>
            <a:ext cx="2690121" cy="1803324"/>
            <a:chOff x="15012736" y="5840713"/>
            <a:chExt cx="2690121" cy="18033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12736" y="5840713"/>
              <a:ext cx="2690121" cy="1803324"/>
              <a:chOff x="15012736" y="5840713"/>
              <a:chExt cx="2690121" cy="18033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67676" y="4939051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12736" y="5840713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3334" y="6653687"/>
              <a:ext cx="2292186" cy="52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2736" y="3111190"/>
            <a:ext cx="2690121" cy="1803324"/>
            <a:chOff x="15012736" y="3111190"/>
            <a:chExt cx="2690121" cy="18033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12736" y="3111190"/>
              <a:ext cx="2690121" cy="1803324"/>
              <a:chOff x="15012736" y="3111190"/>
              <a:chExt cx="2690121" cy="18033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7676" y="2209528"/>
                <a:ext cx="5380242" cy="360664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12736" y="3111190"/>
                <a:ext cx="2690121" cy="18033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13334" y="3590830"/>
              <a:ext cx="2362110" cy="526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76546" y="4492787"/>
            <a:ext cx="2690121" cy="1769707"/>
            <a:chOff x="15176546" y="4492787"/>
            <a:chExt cx="2690121" cy="176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1485" y="3607933"/>
              <a:ext cx="5380242" cy="35394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6546" y="4492787"/>
              <a:ext cx="2690121" cy="176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4572" y="5156249"/>
            <a:ext cx="2220758" cy="526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5409524" cy="10285714"/>
            <a:chOff x="0" y="0"/>
            <a:chExt cx="15409524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5409524" cy="1028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0050" y="1227983"/>
            <a:ext cx="3775572" cy="11737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16242" y="625138"/>
            <a:ext cx="1859028" cy="592268"/>
            <a:chOff x="15916242" y="625138"/>
            <a:chExt cx="1859028" cy="5922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62763" y="664136"/>
              <a:ext cx="589262" cy="6155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6002978" y="711874"/>
              <a:ext cx="418797" cy="418797"/>
              <a:chOff x="16002978" y="711874"/>
              <a:chExt cx="418797" cy="4187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700000">
                <a:off x="16002978" y="711874"/>
                <a:ext cx="418797" cy="41879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26144" y="2660093"/>
            <a:ext cx="13557236" cy="5903870"/>
            <a:chOff x="926144" y="2660093"/>
            <a:chExt cx="13557236" cy="59038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6144" y="2660093"/>
              <a:ext cx="13557236" cy="5903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2022-09-07T16:15:59Z</dcterms:created>
  <dcterms:modified xsi:type="dcterms:W3CDTF">2022-09-07T16:15:59Z</dcterms:modified>
</cp:coreProperties>
</file>